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82" autoAdjust="0"/>
    <p:restoredTop sz="82579" autoAdjust="0"/>
  </p:normalViewPr>
  <p:slideViewPr>
    <p:cSldViewPr snapToGrid="0">
      <p:cViewPr>
        <p:scale>
          <a:sx n="83" d="100"/>
          <a:sy n="83" d="100"/>
        </p:scale>
        <p:origin x="-14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18/03/29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3月 29日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3月 29日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 by CI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64957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スクリーンショット 2018-03-28 午後8.1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903775"/>
            <a:ext cx="8610600" cy="26289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096066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scripts</a:t>
                      </a:r>
                      <a:endParaRPr kumimoji="1"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ja-JP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roducts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3145</TotalTime>
  <Words>999</Words>
  <Application>Microsoft Macintosh PowerPoint</Application>
  <PresentationFormat>画面に合わせる (4:3)</PresentationFormat>
  <Paragraphs>393</Paragraphs>
  <Slides>50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An Agile Way As an SET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5073</cp:revision>
  <dcterms:created xsi:type="dcterms:W3CDTF">2016-11-21T06:16:44Z</dcterms:created>
  <dcterms:modified xsi:type="dcterms:W3CDTF">2018-03-28T23:40:09Z</dcterms:modified>
</cp:coreProperties>
</file>